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handoutMasterIdLst>
    <p:handoutMasterId r:id="rId18"/>
  </p:handoutMasterIdLst>
  <p:sldIdLst>
    <p:sldId id="257" r:id="rId6"/>
    <p:sldId id="300" r:id="rId7"/>
    <p:sldId id="301" r:id="rId8"/>
    <p:sldId id="298" r:id="rId9"/>
    <p:sldId id="308" r:id="rId10"/>
    <p:sldId id="313" r:id="rId11"/>
    <p:sldId id="310" r:id="rId12"/>
    <p:sldId id="311" r:id="rId13"/>
    <p:sldId id="312" r:id="rId14"/>
    <p:sldId id="314" r:id="rId15"/>
    <p:sldId id="309" r:id="rId16"/>
    <p:sldId id="281" r:id="rId17"/>
  </p:sldIdLst>
  <p:sldSz cx="9144000" cy="6858000" type="screen4x3"/>
  <p:notesSz cx="6797675" cy="9926638"/>
  <p:defaultTextStyle>
    <a:defPPr>
      <a:defRPr lang="nl-BE"/>
    </a:defPPr>
    <a:lvl1pPr marL="0" algn="l" defTabSz="9137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69" algn="l" defTabSz="9137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43" algn="l" defTabSz="9137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20" algn="l" defTabSz="9137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91" algn="l" defTabSz="9137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62" algn="l" defTabSz="9137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238" algn="l" defTabSz="9137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104" algn="l" defTabSz="9137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982" algn="l" defTabSz="9137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39B0B"/>
    <a:srgbClr val="70AC2E"/>
    <a:srgbClr val="00F66F"/>
    <a:srgbClr val="C93702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FBB6A-9B4A-48B9-8D79-A1B610DE5F9F}" type="datetimeFigureOut">
              <a:rPr lang="nl-BE" smtClean="0"/>
              <a:t>16/10/2023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F7DA4-5E39-43FD-A5A1-42898C4124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15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824" y="388666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25" indent="0" algn="ctr">
              <a:buNone/>
              <a:defRPr/>
            </a:lvl2pPr>
            <a:lvl3pPr marL="642453" indent="0" algn="ctr">
              <a:buNone/>
              <a:defRPr/>
            </a:lvl3pPr>
            <a:lvl4pPr marL="963678" indent="0" algn="ctr">
              <a:buNone/>
              <a:defRPr/>
            </a:lvl4pPr>
            <a:lvl5pPr marL="1284908" indent="0" algn="ctr">
              <a:buNone/>
              <a:defRPr/>
            </a:lvl5pPr>
            <a:lvl6pPr marL="1606134" indent="0" algn="ctr">
              <a:buNone/>
              <a:defRPr/>
            </a:lvl6pPr>
            <a:lvl7pPr marL="1927362" indent="0" algn="ctr">
              <a:buNone/>
              <a:defRPr/>
            </a:lvl7pPr>
            <a:lvl8pPr marL="2248591" indent="0" algn="ctr">
              <a:buNone/>
              <a:defRPr/>
            </a:lvl8pPr>
            <a:lvl9pPr marL="2569817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C789EF-2B9C-4A16-B216-A8A3D11C4B69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4529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98607A-2696-42B5-AFE5-5794388EE1C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85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92983" y="1151930"/>
            <a:ext cx="5411391" cy="3178969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1265CD-9C86-4082-8AF5-F96271BED1F7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1170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824" y="3886656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08" indent="0" algn="ctr">
              <a:buNone/>
              <a:defRPr/>
            </a:lvl2pPr>
            <a:lvl3pPr marL="642618" indent="0" algn="ctr">
              <a:buNone/>
              <a:defRPr/>
            </a:lvl3pPr>
            <a:lvl4pPr marL="963925" indent="0" algn="ctr">
              <a:buNone/>
              <a:defRPr/>
            </a:lvl4pPr>
            <a:lvl5pPr marL="1285237" indent="0" algn="ctr">
              <a:buNone/>
              <a:defRPr/>
            </a:lvl5pPr>
            <a:lvl6pPr marL="1606546" indent="0" algn="ctr">
              <a:buNone/>
              <a:defRPr/>
            </a:lvl6pPr>
            <a:lvl7pPr marL="1927855" indent="0" algn="ctr">
              <a:buNone/>
              <a:defRPr/>
            </a:lvl7pPr>
            <a:lvl8pPr marL="2249166" indent="0" algn="ctr">
              <a:buNone/>
              <a:defRPr/>
            </a:lvl8pPr>
            <a:lvl9pPr marL="2570475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C789EF-2B9C-4A16-B216-A8A3D11C4B69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4074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A89738-B33F-4917-9433-4C6117D80E9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614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08" indent="0">
              <a:buNone/>
              <a:defRPr sz="1300"/>
            </a:lvl2pPr>
            <a:lvl3pPr marL="642618" indent="0">
              <a:buNone/>
              <a:defRPr sz="1100"/>
            </a:lvl3pPr>
            <a:lvl4pPr marL="963925" indent="0">
              <a:buNone/>
              <a:defRPr sz="1000"/>
            </a:lvl4pPr>
            <a:lvl5pPr marL="1285237" indent="0">
              <a:buNone/>
              <a:defRPr sz="1000"/>
            </a:lvl5pPr>
            <a:lvl6pPr marL="1606546" indent="0">
              <a:buNone/>
              <a:defRPr sz="1000"/>
            </a:lvl6pPr>
            <a:lvl7pPr marL="1927855" indent="0">
              <a:buNone/>
              <a:defRPr sz="1000"/>
            </a:lvl7pPr>
            <a:lvl8pPr marL="2249166" indent="0">
              <a:buNone/>
              <a:defRPr sz="1000"/>
            </a:lvl8pPr>
            <a:lvl9pPr marL="2570475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89F3E0-7398-4F55-81B1-05AB1761A5F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823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92970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35F918-B8EF-44D9-8CCA-AAF99A255BBD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7022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08" indent="0">
              <a:buNone/>
              <a:defRPr sz="1400" b="1"/>
            </a:lvl2pPr>
            <a:lvl3pPr marL="642618" indent="0">
              <a:buNone/>
              <a:defRPr sz="1300" b="1"/>
            </a:lvl3pPr>
            <a:lvl4pPr marL="963925" indent="0">
              <a:buNone/>
              <a:defRPr sz="1100" b="1"/>
            </a:lvl4pPr>
            <a:lvl5pPr marL="1285237" indent="0">
              <a:buNone/>
              <a:defRPr sz="1100" b="1"/>
            </a:lvl5pPr>
            <a:lvl6pPr marL="1606546" indent="0">
              <a:buNone/>
              <a:defRPr sz="1100" b="1"/>
            </a:lvl6pPr>
            <a:lvl7pPr marL="1927855" indent="0">
              <a:buNone/>
              <a:defRPr sz="1100" b="1"/>
            </a:lvl7pPr>
            <a:lvl8pPr marL="2249166" indent="0">
              <a:buNone/>
              <a:defRPr sz="1100" b="1"/>
            </a:lvl8pPr>
            <a:lvl9pPr marL="2570475" indent="0">
              <a:buNone/>
              <a:defRPr sz="11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08" indent="0">
              <a:buNone/>
              <a:defRPr sz="1400" b="1"/>
            </a:lvl2pPr>
            <a:lvl3pPr marL="642618" indent="0">
              <a:buNone/>
              <a:defRPr sz="1300" b="1"/>
            </a:lvl3pPr>
            <a:lvl4pPr marL="963925" indent="0">
              <a:buNone/>
              <a:defRPr sz="1100" b="1"/>
            </a:lvl4pPr>
            <a:lvl5pPr marL="1285237" indent="0">
              <a:buNone/>
              <a:defRPr sz="1100" b="1"/>
            </a:lvl5pPr>
            <a:lvl6pPr marL="1606546" indent="0">
              <a:buNone/>
              <a:defRPr sz="1100" b="1"/>
            </a:lvl6pPr>
            <a:lvl7pPr marL="1927855" indent="0">
              <a:buNone/>
              <a:defRPr sz="1100" b="1"/>
            </a:lvl7pPr>
            <a:lvl8pPr marL="2249166" indent="0">
              <a:buNone/>
              <a:defRPr sz="1100" b="1"/>
            </a:lvl8pPr>
            <a:lvl9pPr marL="2570475" indent="0">
              <a:buNone/>
              <a:defRPr sz="11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59FA3A-464E-4A1F-A911-EE61AE4C5973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1228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1FFBAE-37A7-462F-8D50-5197AB672FE2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72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D3C61E-ACA8-4328-B7FF-0E68E4BC1865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6813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56" y="273482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656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08" indent="0">
              <a:buNone/>
              <a:defRPr sz="800"/>
            </a:lvl2pPr>
            <a:lvl3pPr marL="642618" indent="0">
              <a:buNone/>
              <a:defRPr sz="700"/>
            </a:lvl3pPr>
            <a:lvl4pPr marL="963925" indent="0">
              <a:buNone/>
              <a:defRPr sz="600"/>
            </a:lvl4pPr>
            <a:lvl5pPr marL="1285237" indent="0">
              <a:buNone/>
              <a:defRPr sz="600"/>
            </a:lvl5pPr>
            <a:lvl6pPr marL="1606546" indent="0">
              <a:buNone/>
              <a:defRPr sz="600"/>
            </a:lvl6pPr>
            <a:lvl7pPr marL="1927855" indent="0">
              <a:buNone/>
              <a:defRPr sz="600"/>
            </a:lvl7pPr>
            <a:lvl8pPr marL="2249166" indent="0">
              <a:buNone/>
              <a:defRPr sz="600"/>
            </a:lvl8pPr>
            <a:lvl9pPr marL="2570475" indent="0">
              <a:buNone/>
              <a:defRPr sz="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1DA13D-E094-4E04-A364-187D783655AB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619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A89738-B33F-4917-9433-4C6117D80E9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112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44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644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08" indent="0">
              <a:buNone/>
              <a:defRPr sz="2000"/>
            </a:lvl2pPr>
            <a:lvl3pPr marL="642618" indent="0">
              <a:buNone/>
              <a:defRPr sz="1700"/>
            </a:lvl3pPr>
            <a:lvl4pPr marL="963925" indent="0">
              <a:buNone/>
              <a:defRPr sz="1400"/>
            </a:lvl4pPr>
            <a:lvl5pPr marL="1285237" indent="0">
              <a:buNone/>
              <a:defRPr sz="1400"/>
            </a:lvl5pPr>
            <a:lvl6pPr marL="1606546" indent="0">
              <a:buNone/>
              <a:defRPr sz="1400"/>
            </a:lvl6pPr>
            <a:lvl7pPr marL="1927855" indent="0">
              <a:buNone/>
              <a:defRPr sz="1400"/>
            </a:lvl7pPr>
            <a:lvl8pPr marL="2249166" indent="0">
              <a:buNone/>
              <a:defRPr sz="1400"/>
            </a:lvl8pPr>
            <a:lvl9pPr marL="2570475" indent="0">
              <a:buNone/>
              <a:defRPr sz="14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644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08" indent="0">
              <a:buNone/>
              <a:defRPr sz="800"/>
            </a:lvl2pPr>
            <a:lvl3pPr marL="642618" indent="0">
              <a:buNone/>
              <a:defRPr sz="700"/>
            </a:lvl3pPr>
            <a:lvl4pPr marL="963925" indent="0">
              <a:buNone/>
              <a:defRPr sz="600"/>
            </a:lvl4pPr>
            <a:lvl5pPr marL="1285237" indent="0">
              <a:buNone/>
              <a:defRPr sz="600"/>
            </a:lvl5pPr>
            <a:lvl6pPr marL="1606546" indent="0">
              <a:buNone/>
              <a:defRPr sz="600"/>
            </a:lvl6pPr>
            <a:lvl7pPr marL="1927855" indent="0">
              <a:buNone/>
              <a:defRPr sz="600"/>
            </a:lvl7pPr>
            <a:lvl8pPr marL="2249166" indent="0">
              <a:buNone/>
              <a:defRPr sz="600"/>
            </a:lvl8pPr>
            <a:lvl9pPr marL="2570475" indent="0">
              <a:buNone/>
              <a:defRPr sz="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2E30A1-C425-4903-9418-68EC39544C5B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10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98607A-2696-42B5-AFE5-5794388EE1C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388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92978" y="1151930"/>
            <a:ext cx="5411391" cy="3178969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1265CD-9C86-4082-8AF5-F96271BED1F7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474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25" indent="0">
              <a:buNone/>
              <a:defRPr sz="1300"/>
            </a:lvl2pPr>
            <a:lvl3pPr marL="642453" indent="0">
              <a:buNone/>
              <a:defRPr sz="1100"/>
            </a:lvl3pPr>
            <a:lvl4pPr marL="963678" indent="0">
              <a:buNone/>
              <a:defRPr sz="1000"/>
            </a:lvl4pPr>
            <a:lvl5pPr marL="1284908" indent="0">
              <a:buNone/>
              <a:defRPr sz="1000"/>
            </a:lvl5pPr>
            <a:lvl6pPr marL="1606134" indent="0">
              <a:buNone/>
              <a:defRPr sz="1000"/>
            </a:lvl6pPr>
            <a:lvl7pPr marL="1927362" indent="0">
              <a:buNone/>
              <a:defRPr sz="1000"/>
            </a:lvl7pPr>
            <a:lvl8pPr marL="2248591" indent="0">
              <a:buNone/>
              <a:defRPr sz="1000"/>
            </a:lvl8pPr>
            <a:lvl9pPr marL="2569817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89F3E0-7398-4F55-81B1-05AB1761A5F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589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92970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35F918-B8EF-44D9-8CCA-AAF99A255BBD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250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59FA3A-464E-4A1F-A911-EE61AE4C5973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304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1FFBAE-37A7-462F-8D50-5197AB672FE2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943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D3C61E-ACA8-4328-B7FF-0E68E4BC1865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162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61" y="273487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66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1DA13D-E094-4E04-A364-187D783655AB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119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49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64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25" indent="0">
              <a:buNone/>
              <a:defRPr sz="2000"/>
            </a:lvl2pPr>
            <a:lvl3pPr marL="642453" indent="0">
              <a:buNone/>
              <a:defRPr sz="1700"/>
            </a:lvl3pPr>
            <a:lvl4pPr marL="963678" indent="0">
              <a:buNone/>
              <a:defRPr sz="1400"/>
            </a:lvl4pPr>
            <a:lvl5pPr marL="1284908" indent="0">
              <a:buNone/>
              <a:defRPr sz="1400"/>
            </a:lvl5pPr>
            <a:lvl6pPr marL="1606134" indent="0">
              <a:buNone/>
              <a:defRPr sz="1400"/>
            </a:lvl6pPr>
            <a:lvl7pPr marL="1927362" indent="0">
              <a:buNone/>
              <a:defRPr sz="1400"/>
            </a:lvl7pPr>
            <a:lvl8pPr marL="2248591" indent="0">
              <a:buNone/>
              <a:defRPr sz="1400"/>
            </a:lvl8pPr>
            <a:lvl9pPr marL="2569817" indent="0">
              <a:buNone/>
              <a:defRPr sz="14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64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2E30A1-C425-4903-9418-68EC39544C5B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941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83" y="3536156"/>
            <a:ext cx="7358063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89" tIns="35689" rIns="35689" bIns="356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>
                <a:sym typeface="Gill Sans" charset="0"/>
              </a:rPr>
              <a:t>Klik om de modelstijlen te bewerken</a:t>
            </a:r>
          </a:p>
          <a:p>
            <a:pPr lvl="1"/>
            <a:r>
              <a:rPr lang="nl-NL">
                <a:sym typeface="Gill Sans" charset="0"/>
              </a:rPr>
              <a:t>Tweede niveau</a:t>
            </a:r>
          </a:p>
          <a:p>
            <a:pPr lvl="2"/>
            <a:r>
              <a:rPr lang="nl-NL">
                <a:sym typeface="Gill Sans" charset="0"/>
              </a:rPr>
              <a:t>Derde niveau</a:t>
            </a:r>
          </a:p>
          <a:p>
            <a:pPr lvl="3"/>
            <a:r>
              <a:rPr lang="nl-NL">
                <a:sym typeface="Gill Sans" charset="0"/>
              </a:rPr>
              <a:t>Vierde niveau</a:t>
            </a:r>
          </a:p>
          <a:p>
            <a:pPr lvl="4"/>
            <a:r>
              <a:rPr lang="nl-NL">
                <a:sym typeface="Gill Sans" charset="0"/>
              </a:rPr>
              <a:t>Vijfde niveau</a:t>
            </a:r>
            <a:endParaRPr lang="en-US">
              <a:sym typeface="Gill Sans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83" y="1151930"/>
            <a:ext cx="7358063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89" tIns="35689" rIns="35689" bIns="3568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>
                <a:sym typeface="Gill Sans" charset="0"/>
              </a:rPr>
              <a:t>Klik om de stijl te bewerken</a:t>
            </a:r>
            <a:endParaRPr lang="en-US">
              <a:sym typeface="Gill Sans" charset="0"/>
            </a:endParaRP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245" tIns="32121" rIns="64245" bIns="32121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chemeClr val="tx1"/>
                </a:solidFill>
                <a:latin typeface="+mn-lt"/>
                <a:ea typeface="Gill Sans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C5361C-2082-41D7-A86E-A623CD3284E4}" type="slidenum">
              <a:rPr lang="en-US">
                <a:solidFill>
                  <a:srgbClr val="000000"/>
                </a:solidFill>
                <a:sym typeface="Gill San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72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22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45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367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490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22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453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3678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4908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BE"/>
      </a:defPPr>
      <a:lvl1pPr marL="0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25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53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678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908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134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362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591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817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8" y="3536156"/>
            <a:ext cx="7358063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99" tIns="35699" rIns="35699" bIns="3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78" y="1151930"/>
            <a:ext cx="7358063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99" tIns="35699" rIns="35699" bIns="3569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261" tIns="32130" rIns="64261" bIns="32130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chemeClr val="tx1"/>
                </a:solidFill>
                <a:latin typeface="+mn-lt"/>
                <a:ea typeface="Gill Sans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defTabSz="913977" fontAlgn="base">
              <a:spcBef>
                <a:spcPct val="0"/>
              </a:spcBef>
              <a:spcAft>
                <a:spcPct val="0"/>
              </a:spcAft>
            </a:pPr>
            <a:fld id="{6DC5361C-2082-41D7-A86E-A623CD3284E4}" type="slidenum">
              <a:rPr lang="en-US" smtClean="0">
                <a:solidFill>
                  <a:srgbClr val="000000"/>
                </a:solidFill>
                <a:sym typeface="Gill Sans" charset="0"/>
              </a:rPr>
              <a:pPr defTabSz="913977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2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30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61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392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23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308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618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392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23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BE"/>
      </a:defPPr>
      <a:lvl1pPr marL="0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08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18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2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237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46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85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166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47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9342A-38FE-45E8-B386-705CD2E87BBC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64" y="5378474"/>
            <a:ext cx="1705570" cy="136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/>
          </p:cNvSpPr>
          <p:nvPr/>
        </p:nvSpPr>
        <p:spPr bwMode="auto">
          <a:xfrm>
            <a:off x="467544" y="1750218"/>
            <a:ext cx="8568952" cy="326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BE" sz="2800" b="1" dirty="0">
                <a:solidFill>
                  <a:srgbClr val="7F7F7F"/>
                </a:solidFill>
                <a:latin typeface="DINPro-Bold" charset="0"/>
                <a:ea typeface="DINPro-Bold" charset="0"/>
                <a:cs typeface="DINPro-Bold" charset="0"/>
                <a:sym typeface="DINPro-Bold" charset="0"/>
              </a:rPr>
              <a:t>Goedkeuren van de samenwerkingsovereenkomst van de fiets- en voetgangersbrug RON (Rechteroever)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BE" sz="2800" b="1" dirty="0">
                <a:solidFill>
                  <a:srgbClr val="7F7F7F"/>
                </a:solidFill>
                <a:latin typeface="DINPro-Bold" charset="0"/>
                <a:ea typeface="DINPro-Bold" charset="0"/>
                <a:cs typeface="DINPro-Bold" charset="0"/>
                <a:sym typeface="DINPro-Bold" charset="0"/>
              </a:rPr>
              <a:t>te Nieuwpoort </a:t>
            </a:r>
            <a:r>
              <a:rPr lang="en-US" sz="2800" b="1" dirty="0">
                <a:solidFill>
                  <a:srgbClr val="7F7F7F"/>
                </a:solidFill>
                <a:latin typeface="DINPro-Bold" charset="0"/>
                <a:ea typeface="DINPro-Bold" charset="0"/>
                <a:cs typeface="DINPro-Bold" charset="0"/>
                <a:sym typeface="DINPro-Bold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7F7F7F"/>
              </a:solidFill>
              <a:latin typeface="DINPro-Bold" charset="0"/>
              <a:ea typeface="DINPro-Bold" charset="0"/>
              <a:cs typeface="DINPro-Bold" charset="0"/>
              <a:sym typeface="DINPro-Bold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7F7F7F"/>
                </a:solidFill>
                <a:latin typeface="DINPro-Bold" charset="0"/>
                <a:ea typeface="DINPro-Bold" charset="0"/>
                <a:cs typeface="DINPro-Bold" charset="0"/>
                <a:sym typeface="DINPro-Bold" charset="0"/>
              </a:rPr>
              <a:t>3</a:t>
            </a:r>
            <a:r>
              <a:rPr lang="en-US" sz="2400" baseline="30000" dirty="0">
                <a:solidFill>
                  <a:srgbClr val="7F7F7F"/>
                </a:solidFill>
                <a:latin typeface="DINPro-Bold" charset="0"/>
                <a:ea typeface="DINPro-Bold" charset="0"/>
                <a:cs typeface="DINPro-Bold" charset="0"/>
                <a:sym typeface="DINPro-Bold" charset="0"/>
              </a:rPr>
              <a:t>de</a:t>
            </a:r>
            <a:r>
              <a:rPr lang="en-US" sz="2400" dirty="0">
                <a:solidFill>
                  <a:srgbClr val="7F7F7F"/>
                </a:solidFill>
                <a:latin typeface="DINPro-Bold" charset="0"/>
                <a:ea typeface="DINPro-Bold" charset="0"/>
                <a:cs typeface="DINPro-Bold" charset="0"/>
                <a:sym typeface="DINPro-Bold" charset="0"/>
              </a:rPr>
              <a:t> </a:t>
            </a:r>
            <a:r>
              <a:rPr lang="en-US" sz="2400" dirty="0" err="1">
                <a:solidFill>
                  <a:srgbClr val="7F7F7F"/>
                </a:solidFill>
                <a:latin typeface="DINPro-Bold" charset="0"/>
                <a:ea typeface="DINPro-Bold" charset="0"/>
                <a:cs typeface="DINPro-Bold" charset="0"/>
                <a:sym typeface="DINPro-Bold" charset="0"/>
              </a:rPr>
              <a:t>commissie</a:t>
            </a:r>
            <a:endParaRPr lang="en-US" sz="2400" dirty="0">
              <a:solidFill>
                <a:srgbClr val="7F7F7F"/>
              </a:solidFill>
              <a:latin typeface="DINPro-Bold" charset="0"/>
              <a:ea typeface="DINPro-Bold" charset="0"/>
              <a:cs typeface="DINPro-Bold" charset="0"/>
              <a:sym typeface="DINPro-Bold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DINPro-Light" charset="0"/>
              <a:ea typeface="DINPro-Light" charset="0"/>
              <a:cs typeface="DINPro-Light" charset="0"/>
              <a:sym typeface="DINPro-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DINPro-Light" charset="0"/>
              <a:ea typeface="DINPro-Light" charset="0"/>
              <a:cs typeface="DINPro-Light" charset="0"/>
              <a:sym typeface="DINPro-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DINPro-Light" charset="0"/>
              <a:ea typeface="DINPro-Light" charset="0"/>
              <a:cs typeface="DINPro-Light" charset="0"/>
              <a:sym typeface="DINPro-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7F7F7F"/>
                </a:solidFill>
                <a:latin typeface="DINPro-Light" charset="0"/>
                <a:ea typeface="DINPro-Light" charset="0"/>
                <a:cs typeface="DINPro-Light" charset="0"/>
                <a:sym typeface="DINPro-Light" charset="0"/>
              </a:rPr>
              <a:t>17 </a:t>
            </a:r>
            <a:r>
              <a:rPr lang="en-US" dirty="0" err="1">
                <a:solidFill>
                  <a:srgbClr val="7F7F7F"/>
                </a:solidFill>
                <a:latin typeface="DINPro-Light" charset="0"/>
                <a:ea typeface="DINPro-Light" charset="0"/>
                <a:cs typeface="DINPro-Light" charset="0"/>
                <a:sym typeface="DINPro-Light" charset="0"/>
              </a:rPr>
              <a:t>oktober</a:t>
            </a:r>
            <a:r>
              <a:rPr lang="en-US" dirty="0">
                <a:solidFill>
                  <a:srgbClr val="7F7F7F"/>
                </a:solidFill>
                <a:latin typeface="DINPro-Light" charset="0"/>
                <a:ea typeface="DINPro-Light" charset="0"/>
                <a:cs typeface="DINPro-Light" charset="0"/>
                <a:sym typeface="DINPro-Light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98597335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4B7CC5C-6737-D408-15F4-9412790BE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745"/>
            <a:ext cx="9144000" cy="6168510"/>
          </a:xfrm>
          <a:prstGeom prst="rect">
            <a:avLst/>
          </a:prstGeom>
        </p:spPr>
      </p:pic>
      <p:sp>
        <p:nvSpPr>
          <p:cNvPr id="7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B957-1D9C-402C-9E7E-F50BE429CFDA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64" y="5378474"/>
            <a:ext cx="1705570" cy="13628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5644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B957-1D9C-402C-9E7E-F50BE429CFDA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611560" y="429100"/>
            <a:ext cx="7264226" cy="46603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 anchor="t"/>
          <a:lstStyle/>
          <a:p>
            <a:pPr marL="342900" indent="-342900" defTabSz="64261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BE" sz="1600" b="1" dirty="0">
                <a:solidFill>
                  <a:srgbClr val="7F7F7F"/>
                </a:solidFill>
                <a:latin typeface="DINPro-Regular" charset="0"/>
                <a:ea typeface="DINPro-Regular" charset="0"/>
                <a:cs typeface="DINPro-Regular" charset="0"/>
                <a:sym typeface="DINPro-Regular" charset="0"/>
              </a:rPr>
              <a:t>Aanbesteding, realisatie en projectcoördinatie 						</a:t>
            </a:r>
            <a:r>
              <a:rPr lang="nl-BE" sz="1600" dirty="0">
                <a:solidFill>
                  <a:srgbClr val="7F7F7F"/>
                </a:solidFill>
                <a:latin typeface="DINPro-Regular" charset="0"/>
                <a:ea typeface="DINPro-Regular" charset="0"/>
                <a:cs typeface="DINPro-Regular" charset="0"/>
                <a:sym typeface="DINPro-Regular" charset="0"/>
              </a:rPr>
              <a:t>→ Maritieme Dienstverlening en Kust (MDK) </a:t>
            </a:r>
          </a:p>
          <a:p>
            <a:pPr marL="342900" indent="-342900" defTabSz="64261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BE" sz="1600" b="1" dirty="0">
                <a:solidFill>
                  <a:srgbClr val="7F7F7F"/>
                </a:solidFill>
                <a:latin typeface="DINPro-Regular" charset="0"/>
                <a:ea typeface="DINPro-Regular" charset="0"/>
                <a:cs typeface="DINPro-Regular" charset="0"/>
                <a:sym typeface="DINPro-Regular" charset="0"/>
              </a:rPr>
              <a:t>Participerende overheden → stad Nieuwpoort en Provincie West-Vlaanderen</a:t>
            </a:r>
          </a:p>
          <a:p>
            <a:pPr marL="342900" indent="-342900" defTabSz="64261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BE" sz="1600" b="1" dirty="0">
                <a:solidFill>
                  <a:srgbClr val="7F7F7F"/>
                </a:solidFill>
                <a:latin typeface="DINPro-Regular" charset="0"/>
                <a:ea typeface="DINPro-Regular" charset="0"/>
                <a:cs typeface="DINPro-Regular" charset="0"/>
                <a:sym typeface="DINPro-Regular" charset="0"/>
              </a:rPr>
              <a:t>Budget:</a:t>
            </a:r>
          </a:p>
          <a:p>
            <a:pPr marL="799769" lvl="1" indent="-342900" defTabSz="6426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7F7F7F"/>
                </a:solidFill>
                <a:latin typeface="DINPro-Regular" charset="0"/>
                <a:ea typeface="DINPro-Regular" charset="0"/>
                <a:cs typeface="DINPro-Regular" charset="0"/>
                <a:sym typeface="DINPro-Regular" charset="0"/>
              </a:rPr>
              <a:t>MDK staat in voor budget</a:t>
            </a:r>
          </a:p>
          <a:p>
            <a:pPr marL="799769" lvl="1" indent="-342900" defTabSz="6426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7F7F7F"/>
                </a:solidFill>
                <a:latin typeface="DINPro-Regular" charset="0"/>
                <a:ea typeface="DINPro-Regular" charset="0"/>
                <a:cs typeface="DINPro-Regular" charset="0"/>
                <a:sym typeface="DINPro-Regular" charset="0"/>
              </a:rPr>
              <a:t>Stad Nieuwpoort participeert voor €1.000.000</a:t>
            </a:r>
          </a:p>
          <a:p>
            <a:pPr marL="799769" lvl="1" indent="-342900" defTabSz="6426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7F7F7F"/>
                </a:solidFill>
                <a:latin typeface="DINPro-Regular" charset="0"/>
                <a:ea typeface="DINPro-Regular" charset="0"/>
                <a:cs typeface="DINPro-Regular" charset="0"/>
                <a:sym typeface="DINPro-Regular" charset="0"/>
              </a:rPr>
              <a:t>Provincie West-Vlaanderen participeert voor €1.000.000</a:t>
            </a:r>
          </a:p>
          <a:p>
            <a:pPr marL="799769" lvl="1" indent="-342900" defTabSz="6426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l-BE" sz="1400" dirty="0">
              <a:solidFill>
                <a:srgbClr val="7F7F7F"/>
              </a:solidFill>
              <a:latin typeface="DINPro-Regular" charset="0"/>
              <a:ea typeface="DINPro-Regular" charset="0"/>
              <a:cs typeface="DINPro-Regular" charset="0"/>
              <a:sym typeface="DINPro-Regular" charset="0"/>
            </a:endParaRPr>
          </a:p>
          <a:p>
            <a:pPr marL="342900" indent="-342900" defTabSz="6426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BE" sz="1600" b="1" dirty="0">
                <a:solidFill>
                  <a:srgbClr val="7F7F7F"/>
                </a:solidFill>
                <a:latin typeface="DINPro-Regular" charset="0"/>
                <a:ea typeface="DINPro-Regular" charset="0"/>
                <a:cs typeface="DINPro-Regular" charset="0"/>
                <a:sym typeface="DINPro-Regular" charset="0"/>
              </a:rPr>
              <a:t>13 juli 2017: toewijzing middelen planbaten: €1.000.000</a:t>
            </a:r>
          </a:p>
          <a:p>
            <a:pPr marL="799769" lvl="1" indent="-342900" defTabSz="6426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7F7F7F"/>
                </a:solidFill>
                <a:latin typeface="DINPro-Regular" charset="0"/>
                <a:ea typeface="DINPro-Regular" charset="0"/>
                <a:cs typeface="DINPro-Regular" charset="0"/>
                <a:sym typeface="DINPro-Regular" charset="0"/>
              </a:rPr>
              <a:t>actie AC000154 – “beheren van middelen voor planschade en planbaten” , raming R003407 - “Stad Nieuwpoort - nominatieve toelage – investeringssubsidie voor de aanleg van een voetgangers- en fietsbrug van de rechteroever naar de stad”.</a:t>
            </a:r>
          </a:p>
          <a:p>
            <a:pPr marL="799769" lvl="1" indent="-342900" defTabSz="6426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l-BE" sz="1400" dirty="0">
              <a:solidFill>
                <a:srgbClr val="7F7F7F"/>
              </a:solidFill>
              <a:latin typeface="DINPro-Regular" charset="0"/>
              <a:ea typeface="DINPro-Regular" charset="0"/>
              <a:cs typeface="DINPro-Regular" charset="0"/>
              <a:sym typeface="DINPro-Regular" charset="0"/>
            </a:endParaRPr>
          </a:p>
          <a:p>
            <a:pPr marL="342900" indent="-342900" defTabSz="6426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BE" sz="1600" b="1" dirty="0">
                <a:solidFill>
                  <a:srgbClr val="7F7F7F"/>
                </a:solidFill>
                <a:latin typeface="DINPro-Regular" charset="0"/>
                <a:ea typeface="DINPro-Regular" charset="0"/>
                <a:cs typeface="DINPro-Regular" charset="0"/>
                <a:sym typeface="DINPro-Regular" charset="0"/>
              </a:rPr>
              <a:t>Timing: </a:t>
            </a:r>
          </a:p>
          <a:p>
            <a:pPr marL="799769" lvl="1" indent="-342900" defTabSz="6426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7F7F7F"/>
                </a:solidFill>
                <a:latin typeface="DINPro-Regular" charset="0"/>
                <a:ea typeface="DINPro-Regular" charset="0"/>
                <a:cs typeface="DINPro-Regular" charset="0"/>
                <a:sym typeface="DINPro-Regular" charset="0"/>
              </a:rPr>
              <a:t>Aanbesteding: 2024</a:t>
            </a:r>
          </a:p>
          <a:p>
            <a:pPr marL="799769" lvl="1" indent="-342900" defTabSz="6426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7F7F7F"/>
                </a:solidFill>
                <a:latin typeface="DINPro-Regular" charset="0"/>
                <a:ea typeface="DINPro-Regular" charset="0"/>
                <a:cs typeface="DINPro-Regular" charset="0"/>
                <a:sym typeface="DINPro-Regular" charset="0"/>
              </a:rPr>
              <a:t>Uitvoering: 2025-2027</a:t>
            </a:r>
          </a:p>
          <a:p>
            <a:pPr marL="799769" lvl="1" indent="-342900" defTabSz="6426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l-BE" sz="1400" dirty="0">
              <a:solidFill>
                <a:srgbClr val="7F7F7F"/>
              </a:solidFill>
              <a:latin typeface="DINPro-Regular" charset="0"/>
              <a:ea typeface="DINPro-Regular" charset="0"/>
              <a:cs typeface="DINPro-Regular" charset="0"/>
              <a:sym typeface="DINPro-Regular" charset="0"/>
            </a:endParaRPr>
          </a:p>
          <a:p>
            <a:pPr lvl="1" defTabSz="642618"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srgbClr val="7F7F7F"/>
              </a:solidFill>
              <a:latin typeface="DINPro-Regular" charset="0"/>
              <a:ea typeface="DINPro-Regular" charset="0"/>
              <a:cs typeface="DINPro-Regular" charset="0"/>
              <a:sym typeface="DINPro-Regular" charset="0"/>
            </a:endParaRPr>
          </a:p>
          <a:p>
            <a:pPr defTabSz="642618"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srgbClr val="7F7F7F"/>
              </a:solidFill>
              <a:latin typeface="DINPro-Regular" charset="0"/>
              <a:ea typeface="DINPro-Regular" charset="0"/>
              <a:cs typeface="DINPro-Regular" charset="0"/>
              <a:sym typeface="DINPro-Regular" charset="0"/>
            </a:endParaRPr>
          </a:p>
          <a:p>
            <a:pPr defTabSz="642618"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srgbClr val="7F7F7F"/>
              </a:solidFill>
              <a:latin typeface="DINPro-Regular" charset="0"/>
              <a:ea typeface="DINPro-Regular" charset="0"/>
              <a:cs typeface="DINPro-Regular" charset="0"/>
              <a:sym typeface="DINPro-Regular" charset="0"/>
            </a:endParaRPr>
          </a:p>
          <a:p>
            <a:pPr defTabSz="642618"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srgbClr val="7F7F7F"/>
              </a:solidFill>
              <a:latin typeface="DINPro-Regular" charset="0"/>
              <a:ea typeface="DINPro-Regular" charset="0"/>
              <a:cs typeface="DINPro-Regular" charset="0"/>
              <a:sym typeface="DINPro-Regular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64" y="5378474"/>
            <a:ext cx="1705570" cy="136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00398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B957-1D9C-402C-9E7E-F50BE429CFDA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743396" y="3187898"/>
            <a:ext cx="7920633" cy="200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642618" fontAlgn="base">
              <a:spcBef>
                <a:spcPct val="0"/>
              </a:spcBef>
              <a:spcAft>
                <a:spcPct val="0"/>
              </a:spcAft>
            </a:pPr>
            <a:r>
              <a:rPr lang="nl-BE" sz="4000" b="1" dirty="0">
                <a:solidFill>
                  <a:srgbClr val="7F7F7F"/>
                </a:solidFill>
                <a:latin typeface="DINPro-Regular" charset="0"/>
                <a:ea typeface="DINPro-Regular" charset="0"/>
                <a:cs typeface="DINPro-Regular" charset="0"/>
                <a:sym typeface="DINPro-Regular" charset="0"/>
              </a:rPr>
              <a:t>Vragen?</a:t>
            </a:r>
            <a:endParaRPr lang="en-US" sz="4000" b="1" dirty="0">
              <a:solidFill>
                <a:srgbClr val="7F7F7F"/>
              </a:solidFill>
              <a:latin typeface="DINPro-Regular" charset="0"/>
              <a:ea typeface="DINPro-Regular" charset="0"/>
              <a:cs typeface="DINPro-Regular" charset="0"/>
              <a:sym typeface="DINPro-Regular" charset="0"/>
            </a:endParaRPr>
          </a:p>
          <a:p>
            <a:pPr defTabSz="642618"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srgbClr val="7F7F7F"/>
              </a:solidFill>
              <a:latin typeface="DINPro-Regular" charset="0"/>
              <a:ea typeface="DINPro-Regular" charset="0"/>
              <a:cs typeface="DINPro-Regular" charset="0"/>
              <a:sym typeface="DINPro-Regular" charset="0"/>
            </a:endParaRPr>
          </a:p>
          <a:p>
            <a:pPr defTabSz="642618"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srgbClr val="7F7F7F"/>
              </a:solidFill>
              <a:latin typeface="DINPro-Regular" charset="0"/>
              <a:ea typeface="DINPro-Regular" charset="0"/>
              <a:cs typeface="DINPro-Regular" charset="0"/>
              <a:sym typeface="DINPro-Regular" charset="0"/>
            </a:endParaRPr>
          </a:p>
          <a:p>
            <a:pPr defTabSz="642618"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srgbClr val="7F7F7F"/>
              </a:solidFill>
              <a:latin typeface="DINPro-Regular" charset="0"/>
              <a:ea typeface="DINPro-Regular" charset="0"/>
              <a:cs typeface="DINPro-Regular" charset="0"/>
              <a:sym typeface="DINPro-Regular" charset="0"/>
            </a:endParaRPr>
          </a:p>
          <a:p>
            <a:pPr defTabSz="642618"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srgbClr val="7F7F7F"/>
              </a:solidFill>
              <a:latin typeface="DINPro-Regular" charset="0"/>
              <a:ea typeface="DINPro-Regular" charset="0"/>
              <a:cs typeface="DINPro-Regular" charset="0"/>
              <a:sym typeface="DINPro-Regular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64" y="5378474"/>
            <a:ext cx="1705570" cy="136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4733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B957-1D9C-402C-9E7E-F50BE429CFDA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611560" y="429100"/>
            <a:ext cx="7264226" cy="55201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 anchor="t"/>
          <a:lstStyle/>
          <a:p>
            <a:pPr marL="342900" indent="-342900" defTabSz="64261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BE" sz="2000" b="1" dirty="0">
                <a:solidFill>
                  <a:srgbClr val="7F7F7F"/>
                </a:solidFill>
                <a:latin typeface="DINPro-Regular" charset="0"/>
                <a:ea typeface="DINPro-Regular" charset="0"/>
                <a:cs typeface="DINPro-Regular" charset="0"/>
                <a:sym typeface="DINPro-Regular" charset="0"/>
              </a:rPr>
              <a:t>Samenwerkingsovereenkomst: Stad, Provincie, MDK</a:t>
            </a:r>
          </a:p>
          <a:p>
            <a:pPr marL="799769" lvl="1" indent="-342900" defTabSz="64261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7F7F7F"/>
                </a:solidFill>
                <a:latin typeface="DINPro-Regular" charset="0"/>
                <a:ea typeface="DINPro-Regular" charset="0"/>
                <a:cs typeface="DINPro-Regular" charset="0"/>
                <a:sym typeface="DINPro-Regular" charset="0"/>
              </a:rPr>
              <a:t>17 oktober 2011 </a:t>
            </a:r>
          </a:p>
          <a:p>
            <a:pPr marL="342900" indent="-342900" defTabSz="64261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BE" sz="2000" b="1" dirty="0">
                <a:solidFill>
                  <a:srgbClr val="7F7F7F"/>
                </a:solidFill>
                <a:latin typeface="DINPro-Regular" charset="0"/>
                <a:ea typeface="DINPro-Regular" charset="0"/>
                <a:cs typeface="DINPro-Regular" charset="0"/>
                <a:sym typeface="DINPro-Regular" charset="0"/>
              </a:rPr>
              <a:t>Nieuwe jachthaven (strategisch projectgebied)</a:t>
            </a:r>
          </a:p>
          <a:p>
            <a:pPr marL="342900" indent="-342900" defTabSz="64261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l-BE" sz="2000" b="1" dirty="0">
              <a:solidFill>
                <a:srgbClr val="7F7F7F"/>
              </a:solidFill>
              <a:latin typeface="DINPro-Regular" charset="0"/>
              <a:ea typeface="DINPro-Regular" charset="0"/>
              <a:cs typeface="DINPro-Regular" charset="0"/>
              <a:sym typeface="DINPro-Regular" charset="0"/>
            </a:endParaRPr>
          </a:p>
          <a:p>
            <a:pPr lvl="1" defTabSz="642618"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srgbClr val="7F7F7F"/>
              </a:solidFill>
              <a:latin typeface="DINPro-Regular" charset="0"/>
              <a:ea typeface="DINPro-Regular" charset="0"/>
              <a:cs typeface="DINPro-Regular" charset="0"/>
              <a:sym typeface="DINPro-Regular" charset="0"/>
            </a:endParaRPr>
          </a:p>
          <a:p>
            <a:pPr defTabSz="642618"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srgbClr val="7F7F7F"/>
              </a:solidFill>
              <a:latin typeface="DINPro-Regular" charset="0"/>
              <a:ea typeface="DINPro-Regular" charset="0"/>
              <a:cs typeface="DINPro-Regular" charset="0"/>
              <a:sym typeface="DINPro-Regular" charset="0"/>
            </a:endParaRPr>
          </a:p>
          <a:p>
            <a:pPr defTabSz="642618"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srgbClr val="7F7F7F"/>
              </a:solidFill>
              <a:latin typeface="DINPro-Regular" charset="0"/>
              <a:ea typeface="DINPro-Regular" charset="0"/>
              <a:cs typeface="DINPro-Regular" charset="0"/>
              <a:sym typeface="DINPro-Regular" charset="0"/>
            </a:endParaRPr>
          </a:p>
          <a:p>
            <a:pPr defTabSz="642618"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srgbClr val="7F7F7F"/>
              </a:solidFill>
              <a:latin typeface="DINPro-Regular" charset="0"/>
              <a:ea typeface="DINPro-Regular" charset="0"/>
              <a:cs typeface="DINPro-Regular" charset="0"/>
              <a:sym typeface="DINPro-Regular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64" y="5378474"/>
            <a:ext cx="1705570" cy="136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8458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580112" cy="6897851"/>
          </a:xfrm>
          <a:prstGeom prst="rect">
            <a:avLst/>
          </a:prstGeom>
        </p:spPr>
      </p:pic>
      <p:sp>
        <p:nvSpPr>
          <p:cNvPr id="7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B957-1D9C-402C-9E7E-F50BE429CFDA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64" y="5378474"/>
            <a:ext cx="1705570" cy="136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5004048" y="5805264"/>
            <a:ext cx="2595116" cy="4154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nl-BE" sz="2100" dirty="0">
                <a:solidFill>
                  <a:srgbClr val="C93702"/>
                </a:solidFill>
                <a:latin typeface="DINPro-Light" charset="0"/>
                <a:ea typeface="DINPro-Light" charset="0"/>
                <a:cs typeface="DINPro-Light" charset="0"/>
              </a:rPr>
              <a:t>Beeldkwaliteitsplan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4572000" y="620688"/>
            <a:ext cx="4383906" cy="18722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 anchor="t"/>
          <a:lstStyle/>
          <a:p>
            <a:pPr marL="342900" indent="-342900" defTabSz="64261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7F7F7F"/>
                </a:solidFill>
                <a:latin typeface="DINPro-Regular" charset="0"/>
                <a:ea typeface="DINPro-Regular" charset="0"/>
                <a:cs typeface="DINPro-Regular" charset="0"/>
                <a:sym typeface="DINPro-Regular" charset="0"/>
              </a:rPr>
              <a:t>Opdracht stad Nieuwpoort</a:t>
            </a:r>
          </a:p>
          <a:p>
            <a:pPr marL="342900" indent="-342900" defTabSz="64261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7F7F7F"/>
                </a:solidFill>
                <a:latin typeface="DINPro-Regular" charset="0"/>
                <a:ea typeface="DINPro-Regular" charset="0"/>
                <a:cs typeface="DINPro-Regular" charset="0"/>
                <a:sym typeface="DINPro-Regular" charset="0"/>
              </a:rPr>
              <a:t>Basis voor plan-MER en PRUP</a:t>
            </a:r>
          </a:p>
          <a:p>
            <a:pPr marL="342900" indent="-342900" defTabSz="64261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7F7F7F"/>
                </a:solidFill>
                <a:latin typeface="DINPro-Regular" charset="0"/>
                <a:ea typeface="DINPro-Regular" charset="0"/>
                <a:cs typeface="DINPro-Regular" charset="0"/>
                <a:sym typeface="DINPro-Regular" charset="0"/>
              </a:rPr>
              <a:t>Voorstel van brug tussen Kaaiplein-rechteroever</a:t>
            </a:r>
            <a:endParaRPr lang="en-US" sz="1700" dirty="0">
              <a:solidFill>
                <a:srgbClr val="7F7F7F"/>
              </a:solidFill>
              <a:latin typeface="DINPro-Regular" charset="0"/>
              <a:ea typeface="DINPro-Regular" charset="0"/>
              <a:cs typeface="DINPro-Regular" charset="0"/>
              <a:sym typeface="DINPro-Regular" charset="0"/>
            </a:endParaRPr>
          </a:p>
          <a:p>
            <a:pPr defTabSz="642618"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srgbClr val="7F7F7F"/>
              </a:solidFill>
              <a:latin typeface="DINPro-Regular" charset="0"/>
              <a:ea typeface="DINPro-Regular" charset="0"/>
              <a:cs typeface="DINPro-Regular" charset="0"/>
              <a:sym typeface="DINPro-Regular" charset="0"/>
            </a:endParaRPr>
          </a:p>
          <a:p>
            <a:pPr defTabSz="642618"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srgbClr val="7F7F7F"/>
              </a:solidFill>
              <a:latin typeface="DINPro-Regular" charset="0"/>
              <a:ea typeface="DINPro-Regular" charset="0"/>
              <a:cs typeface="DINPro-Regular" charset="0"/>
              <a:sym typeface="DINPro-Regular" charset="0"/>
            </a:endParaRPr>
          </a:p>
          <a:p>
            <a:pPr defTabSz="642618"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srgbClr val="7F7F7F"/>
              </a:solidFill>
              <a:latin typeface="DINPro-Regular" charset="0"/>
              <a:ea typeface="DINPro-Regular" charset="0"/>
              <a:cs typeface="DINPro-Regular" charset="0"/>
              <a:sym typeface="DINPro-Regular" charset="0"/>
            </a:endParaRP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BC5473CC-428C-F2E1-9ABA-643A733DC679}"/>
              </a:ext>
            </a:extLst>
          </p:cNvPr>
          <p:cNvSpPr/>
          <p:nvPr/>
        </p:nvSpPr>
        <p:spPr bwMode="auto">
          <a:xfrm>
            <a:off x="2987824" y="5157192"/>
            <a:ext cx="1152129" cy="122413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58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B957-1D9C-402C-9E7E-F50BE429CFDA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64" y="5378474"/>
            <a:ext cx="1705570" cy="136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5508104" y="5805264"/>
            <a:ext cx="2091059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nl-BE" sz="2100" dirty="0">
                <a:solidFill>
                  <a:srgbClr val="C93702"/>
                </a:solidFill>
                <a:latin typeface="DINPro-Light" charset="0"/>
                <a:ea typeface="DINPro-Light" charset="0"/>
                <a:cs typeface="DINPro-Light" charset="0"/>
              </a:rPr>
              <a:t>Ruimtelijk Uitvoeringsplan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879" y="184647"/>
            <a:ext cx="2604973" cy="507783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513"/>
            <a:ext cx="4529969" cy="6869513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A6BECE3A-E042-D0A8-5069-A4F545F41EDB}"/>
              </a:ext>
            </a:extLst>
          </p:cNvPr>
          <p:cNvSpPr/>
          <p:nvPr/>
        </p:nvSpPr>
        <p:spPr bwMode="auto">
          <a:xfrm>
            <a:off x="2565037" y="5321369"/>
            <a:ext cx="1152129" cy="1224136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4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E0CAF9B-DB5C-44DC-44D9-12FB1460A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5" y="404664"/>
            <a:ext cx="9144000" cy="5958729"/>
          </a:xfrm>
          <a:prstGeom prst="rect">
            <a:avLst/>
          </a:prstGeom>
        </p:spPr>
      </p:pic>
      <p:sp>
        <p:nvSpPr>
          <p:cNvPr id="7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B957-1D9C-402C-9E7E-F50BE429CFDA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64" y="5378474"/>
            <a:ext cx="1705570" cy="13628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1416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08777CC-C3CB-D7C1-25F9-CCF6F0932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44" y="0"/>
            <a:ext cx="8070112" cy="6858000"/>
          </a:xfrm>
          <a:prstGeom prst="rect">
            <a:avLst/>
          </a:prstGeom>
        </p:spPr>
      </p:pic>
      <p:sp>
        <p:nvSpPr>
          <p:cNvPr id="7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B957-1D9C-402C-9E7E-F50BE429CFDA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64" y="5378474"/>
            <a:ext cx="1705570" cy="13628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9879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E01C8E1-C433-6E74-8612-CAF4DE002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88" y="0"/>
            <a:ext cx="8894224" cy="6858000"/>
          </a:xfrm>
          <a:prstGeom prst="rect">
            <a:avLst/>
          </a:prstGeom>
        </p:spPr>
      </p:pic>
      <p:sp>
        <p:nvSpPr>
          <p:cNvPr id="7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B957-1D9C-402C-9E7E-F50BE429CFDA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64" y="5378474"/>
            <a:ext cx="1705570" cy="13628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6081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CBAE963-994B-48E6-1316-538AE30C5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0" y="0"/>
            <a:ext cx="8900979" cy="6858000"/>
          </a:xfrm>
          <a:prstGeom prst="rect">
            <a:avLst/>
          </a:prstGeom>
        </p:spPr>
      </p:pic>
      <p:sp>
        <p:nvSpPr>
          <p:cNvPr id="7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B957-1D9C-402C-9E7E-F50BE429CFDA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64" y="5378474"/>
            <a:ext cx="1705570" cy="13628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76269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D61B872-2C87-9043-99AD-9A74F65EA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8226"/>
            <a:ext cx="9144000" cy="6161548"/>
          </a:xfrm>
          <a:prstGeom prst="rect">
            <a:avLst/>
          </a:prstGeom>
        </p:spPr>
      </p:pic>
      <p:sp>
        <p:nvSpPr>
          <p:cNvPr id="7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B957-1D9C-402C-9E7E-F50BE429CFDA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64" y="5378474"/>
            <a:ext cx="1705570" cy="13628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150132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e_studiedag bedrijvigheid alternatief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6E6E6"/>
      </a:accent1>
      <a:accent2>
        <a:srgbClr val="333399"/>
      </a:accent2>
      <a:accent3>
        <a:srgbClr val="FFFFFF"/>
      </a:accent3>
      <a:accent4>
        <a:srgbClr val="000000"/>
      </a:accent4>
      <a:accent5>
        <a:srgbClr val="F0F0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en subtitel kopi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en subtitel kop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itel en subtitel kopi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6E6E6"/>
      </a:accent1>
      <a:accent2>
        <a:srgbClr val="333399"/>
      </a:accent2>
      <a:accent3>
        <a:srgbClr val="FFFFFF"/>
      </a:accent3>
      <a:accent4>
        <a:srgbClr val="000000"/>
      </a:accent4>
      <a:accent5>
        <a:srgbClr val="F0F0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en subtitel kopi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en subtitel kop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CAEB2FBCE8CF41812BCEB3673C1606" ma:contentTypeVersion="1" ma:contentTypeDescription="Een nieuw document maken." ma:contentTypeScope="" ma:versionID="1f5f86b9be845dbd84ed8208ddad537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42b0ddb960a834c4cef72cbe8b94bdb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9374F1-BA6C-429C-B5EA-724DA27E00A2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71BA098-1847-43BA-814B-D2190FB0C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09FB46D-0E88-4DEC-9530-6A876B3EB5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Presentatie_studiedag bedrijvigheid alternatief</Template>
  <TotalTime>2031</TotalTime>
  <Words>169</Words>
  <Application>Microsoft Office PowerPoint</Application>
  <PresentationFormat>Diavoorstelling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20" baseType="lpstr">
      <vt:lpstr>Arial</vt:lpstr>
      <vt:lpstr>Calibri</vt:lpstr>
      <vt:lpstr>DINPro-Bold</vt:lpstr>
      <vt:lpstr>DINPro-Light</vt:lpstr>
      <vt:lpstr>DINPro-Regular</vt:lpstr>
      <vt:lpstr>Gill Sans</vt:lpstr>
      <vt:lpstr>Presentatie_studiedag bedrijvigheid alternatief</vt:lpstr>
      <vt:lpstr>2_Titel en subtitel kopie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Provinciebestuur West-Vlaanderen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Beerten Wim</dc:creator>
  <cp:lastModifiedBy>Beerten Wim</cp:lastModifiedBy>
  <cp:revision>80</cp:revision>
  <cp:lastPrinted>2019-10-15T11:53:57Z</cp:lastPrinted>
  <dcterms:created xsi:type="dcterms:W3CDTF">2013-10-17T07:24:08Z</dcterms:created>
  <dcterms:modified xsi:type="dcterms:W3CDTF">2023-10-16T16:35:40Z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0x010100C9CAEB2FBCE8CF41812BCEB3673C1606</vt:lpwstr>
  </property>
</Properties>
</file>